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8/14/2015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Free Money is the best money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Tips for Applying for Scholarships</a:t>
            </a:r>
            <a:endParaRPr lang="en-US" sz="3200" dirty="0"/>
          </a:p>
        </p:txBody>
      </p:sp>
      <p:pic>
        <p:nvPicPr>
          <p:cNvPr id="1026" name="Picture 2" descr="C:\Users\sheila.adkins\AppData\Local\Microsoft\Windows\Temporary Internet Files\Content.IE5\DJ0XDU4I\Scolorship Photo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81000"/>
            <a:ext cx="4876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6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effectLst/>
              </a:rPr>
              <a:t>Follow </a:t>
            </a:r>
            <a:r>
              <a:rPr lang="en-US" sz="4900" b="1" dirty="0" smtClean="0">
                <a:effectLst/>
              </a:rPr>
              <a:t>Instructions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You risk being eliminated for any infractions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Make sure you are eligible for the scholarship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Type it NO MATTER what</a:t>
            </a:r>
          </a:p>
        </p:txBody>
      </p:sp>
    </p:spTree>
    <p:extLst>
      <p:ext uri="{BB962C8B-B14F-4D97-AF65-F5344CB8AC3E}">
        <p14:creationId xmlns:p14="http://schemas.microsoft.com/office/powerpoint/2010/main" val="252154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</a:rPr>
              <a:t>Start early</a:t>
            </a:r>
            <a:endParaRPr lang="en-US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Most require one or more of the following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Copy of transcript</a:t>
            </a:r>
          </a:p>
          <a:p>
            <a:pPr lvl="1"/>
            <a:r>
              <a:rPr lang="en-US" dirty="0" smtClean="0"/>
              <a:t>Letters of recommendation</a:t>
            </a:r>
          </a:p>
          <a:p>
            <a:pPr lvl="1"/>
            <a:r>
              <a:rPr lang="en-US" dirty="0" smtClean="0"/>
              <a:t>A personal essay</a:t>
            </a:r>
          </a:p>
          <a:p>
            <a:r>
              <a:rPr lang="en-US" dirty="0" smtClean="0"/>
              <a:t>Completing the application</a:t>
            </a:r>
          </a:p>
          <a:p>
            <a:pPr lvl="1"/>
            <a:r>
              <a:rPr lang="en-US" dirty="0" smtClean="0"/>
              <a:t>Make a copy you can write on then transfer answers</a:t>
            </a:r>
          </a:p>
          <a:p>
            <a:r>
              <a:rPr lang="en-US" dirty="0" smtClean="0"/>
              <a:t>Draft your essay</a:t>
            </a:r>
          </a:p>
          <a:p>
            <a:r>
              <a:rPr lang="en-US" dirty="0" smtClean="0"/>
              <a:t>Meet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5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The Scholarship Essay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Usually Two </a:t>
            </a:r>
            <a:r>
              <a:rPr lang="en-US" dirty="0"/>
              <a:t>T</a:t>
            </a:r>
            <a:r>
              <a:rPr lang="en-US" dirty="0" smtClean="0"/>
              <a:t>ypes</a:t>
            </a:r>
          </a:p>
          <a:p>
            <a:pPr lvl="1"/>
            <a:r>
              <a:rPr lang="en-US" dirty="0" smtClean="0"/>
              <a:t>Personal Statement</a:t>
            </a:r>
          </a:p>
          <a:p>
            <a:pPr lvl="2"/>
            <a:r>
              <a:rPr lang="en-US" dirty="0" smtClean="0"/>
              <a:t>Narrative</a:t>
            </a:r>
          </a:p>
          <a:p>
            <a:pPr lvl="2"/>
            <a:r>
              <a:rPr lang="en-US" dirty="0" smtClean="0"/>
              <a:t>Stay focused</a:t>
            </a:r>
          </a:p>
          <a:p>
            <a:pPr lvl="2"/>
            <a:r>
              <a:rPr lang="en-US" dirty="0" smtClean="0"/>
              <a:t>Only one or two anecdotes</a:t>
            </a:r>
          </a:p>
          <a:p>
            <a:pPr lvl="1"/>
            <a:r>
              <a:rPr lang="en-US" dirty="0" smtClean="0"/>
              <a:t>A proposal or statement of intent</a:t>
            </a:r>
          </a:p>
          <a:p>
            <a:pPr lvl="2"/>
            <a:r>
              <a:rPr lang="en-US" dirty="0" smtClean="0"/>
              <a:t>Why you should receive the scholarship</a:t>
            </a:r>
          </a:p>
          <a:p>
            <a:pPr lvl="2"/>
            <a:r>
              <a:rPr lang="en-US" dirty="0" smtClean="0"/>
              <a:t>Future plans</a:t>
            </a:r>
          </a:p>
          <a:p>
            <a:pPr lvl="2"/>
            <a:r>
              <a:rPr lang="en-US" dirty="0" smtClean="0"/>
              <a:t>Course of study</a:t>
            </a:r>
          </a:p>
          <a:p>
            <a:pPr lvl="2"/>
            <a:r>
              <a:rPr lang="en-US" dirty="0" smtClean="0"/>
              <a:t>Why you are choosing that course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</a:rPr>
              <a:t>Know your audience</a:t>
            </a:r>
            <a:endParaRPr lang="en-US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the foundation or person awarding the scholarship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Focus on traits they value</a:t>
            </a:r>
          </a:p>
          <a:p>
            <a:r>
              <a:rPr lang="en-US" dirty="0" smtClean="0"/>
              <a:t>Be accurate—don’t say your have traits that you do not have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9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General writing tips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persuasive</a:t>
            </a:r>
          </a:p>
          <a:p>
            <a:r>
              <a:rPr lang="en-US" dirty="0" smtClean="0"/>
              <a:t>Make sure you understand the prompt</a:t>
            </a:r>
          </a:p>
          <a:p>
            <a:r>
              <a:rPr lang="en-US" dirty="0" smtClean="0"/>
              <a:t>Show your work to a lot of people and get feedback</a:t>
            </a:r>
          </a:p>
          <a:p>
            <a:r>
              <a:rPr lang="en-US" dirty="0" smtClean="0"/>
              <a:t>Proofread</a:t>
            </a:r>
          </a:p>
          <a:p>
            <a:r>
              <a:rPr lang="en-US" dirty="0" smtClean="0"/>
              <a:t>One main idea per paragraph</a:t>
            </a:r>
          </a:p>
          <a:p>
            <a:r>
              <a:rPr lang="en-US" dirty="0" smtClean="0"/>
              <a:t>Use concrete examples</a:t>
            </a:r>
          </a:p>
          <a:p>
            <a:pPr lvl="1"/>
            <a:r>
              <a:rPr lang="en-US" dirty="0" smtClean="0"/>
              <a:t>Instead of “I’m very hardworking” write about a specific time at your job when your demonstrated this trait</a:t>
            </a:r>
          </a:p>
          <a:p>
            <a:r>
              <a:rPr lang="en-US" dirty="0" smtClean="0"/>
              <a:t>Personalize your essay and be passionate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Don’t be Modest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time to “sell” yourself</a:t>
            </a:r>
          </a:p>
          <a:p>
            <a:r>
              <a:rPr lang="en-US" dirty="0" smtClean="0"/>
              <a:t>Include all things you have accomplished—scholarship resume</a:t>
            </a:r>
          </a:p>
          <a:p>
            <a:r>
              <a:rPr lang="en-US" dirty="0" smtClean="0"/>
              <a:t>Explain what makes you stand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General Tips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Apply for several</a:t>
            </a:r>
          </a:p>
          <a:p>
            <a:r>
              <a:rPr lang="en-US" dirty="0" smtClean="0"/>
              <a:t>If you wait until spring, you will miss half the deadlines</a:t>
            </a:r>
          </a:p>
          <a:p>
            <a:r>
              <a:rPr lang="en-US" dirty="0" smtClean="0"/>
              <a:t>Use a free scholarship matching service or app like </a:t>
            </a:r>
            <a:r>
              <a:rPr lang="en-US" dirty="0" err="1" smtClean="0"/>
              <a:t>Fastweb</a:t>
            </a:r>
            <a:r>
              <a:rPr lang="en-US" dirty="0" smtClean="0"/>
              <a:t> or </a:t>
            </a:r>
            <a:r>
              <a:rPr lang="en-US" dirty="0" err="1" smtClean="0"/>
              <a:t>Scholly</a:t>
            </a:r>
            <a:endParaRPr lang="en-US" dirty="0" smtClean="0"/>
          </a:p>
          <a:p>
            <a:r>
              <a:rPr lang="en-US" dirty="0" smtClean="0"/>
              <a:t>Use Ms. Glynn’s website for local due dates</a:t>
            </a:r>
          </a:p>
          <a:p>
            <a:r>
              <a:rPr lang="en-US" dirty="0" smtClean="0"/>
              <a:t>Prioritize by deadline</a:t>
            </a:r>
          </a:p>
          <a:p>
            <a:r>
              <a:rPr lang="en-US" dirty="0" smtClean="0"/>
              <a:t>Use a calendar to get organized</a:t>
            </a:r>
          </a:p>
          <a:p>
            <a:r>
              <a:rPr lang="en-US" dirty="0" smtClean="0"/>
              <a:t>Make sure you have an appropriate email account</a:t>
            </a:r>
          </a:p>
          <a:p>
            <a:r>
              <a:rPr lang="en-US" dirty="0" smtClean="0"/>
              <a:t>Clean up social media accounts</a:t>
            </a:r>
          </a:p>
          <a:p>
            <a:r>
              <a:rPr lang="en-US" dirty="0" smtClean="0"/>
              <a:t>Save a copy of your application</a:t>
            </a:r>
          </a:p>
          <a:p>
            <a:r>
              <a:rPr lang="en-US" dirty="0" smtClean="0"/>
              <a:t>Beware of scams</a:t>
            </a:r>
          </a:p>
          <a:p>
            <a:pPr lvl="1"/>
            <a:r>
              <a:rPr lang="en-US" dirty="0" smtClean="0"/>
              <a:t>Never pay money to get money</a:t>
            </a:r>
          </a:p>
          <a:p>
            <a:pPr lvl="1"/>
            <a:r>
              <a:rPr lang="en-US" dirty="0" smtClean="0"/>
              <a:t>Do not give out personal info such as bank account numbers, credit card numbers, or social security numbers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3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Letters of Recommendation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THREE people to write recommendations early</a:t>
            </a:r>
          </a:p>
          <a:p>
            <a:pPr lvl="1"/>
            <a:r>
              <a:rPr lang="en-US" dirty="0" smtClean="0"/>
              <a:t>Ask that they save these for future scholarships</a:t>
            </a:r>
          </a:p>
          <a:p>
            <a:pPr lvl="1"/>
            <a:r>
              <a:rPr lang="en-US" dirty="0" smtClean="0"/>
              <a:t>Choose people who CAN say good things about you</a:t>
            </a:r>
          </a:p>
          <a:p>
            <a:r>
              <a:rPr lang="en-US" dirty="0" smtClean="0"/>
              <a:t>Give them a copy of your resume and the scholarship instructions</a:t>
            </a:r>
          </a:p>
          <a:p>
            <a:r>
              <a:rPr lang="en-US" dirty="0" smtClean="0"/>
              <a:t>THANK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1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414</TotalTime>
  <Words>357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Free Money is the best money</vt:lpstr>
      <vt:lpstr>Follow Instructions </vt:lpstr>
      <vt:lpstr>Start early</vt:lpstr>
      <vt:lpstr>The Scholarship Essay</vt:lpstr>
      <vt:lpstr>Know your audience</vt:lpstr>
      <vt:lpstr>General writing tips</vt:lpstr>
      <vt:lpstr>Don’t be Modest</vt:lpstr>
      <vt:lpstr>General Tips</vt:lpstr>
      <vt:lpstr>Letters of Recommendation</vt:lpstr>
    </vt:vector>
  </TitlesOfParts>
  <Company>Adrian R-3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Money is the best money</dc:title>
  <dc:creator>Sheila Adkins</dc:creator>
  <cp:lastModifiedBy>Sheila Adkins</cp:lastModifiedBy>
  <cp:revision>7</cp:revision>
  <dcterms:created xsi:type="dcterms:W3CDTF">2015-08-14T14:28:17Z</dcterms:created>
  <dcterms:modified xsi:type="dcterms:W3CDTF">2015-08-14T21:22:35Z</dcterms:modified>
</cp:coreProperties>
</file>